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 Black"/>
      <p:regular r:id="rId16"/>
    </p:embeddedFont>
    <p:embeddedFont>
      <p:font typeface="Montserrat Black"/>
      <p:regular r:id="rId17"/>
    </p:embeddedFont>
    <p:embeddedFont>
      <p:font typeface="Inconsolata"/>
      <p:regular r:id="rId18"/>
    </p:embeddedFont>
    <p:embeddedFont>
      <p:font typeface="Inconsolat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7109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인간은 왜 하루 3끼를 먹는가?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하루 세 끼의 기원과 과학적 근거를 탐구하는 발표입니다.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07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김태민, 2025년 3월 12일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757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08337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058847"/>
            <a:ext cx="19892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작성자: 태민 김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서론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65260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62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현대 사회의 당연한 습관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하루 3끼는 현대인의 당연한 식습관으로 자리잡았습니다.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56937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과거의 다른 식습관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과거에는 3끼 문화가 일반적이지 않았습니다.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다각적 분석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하루 3끼가 정착된 이유를 역사적, 사회적, 과학적으로 분석해보겠습니다.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역사적 배경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고대 사회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농경 이전 수렵 채집 사회에서는 식사가 일정하지 않았습니다. 먹을 수 있을 때 먹고, 단식과 폭식을 반복했습니다.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중세 유럽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9세기 이전에는 하루 2끼(아침과 저녁) 문화가 정착되었습니다. 교회에서는 과식을 금하며 절제된 식습관을 장려했습니다.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산업 혁명 이후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18~19세기 산업 혁명과 함께 규칙적인 식사 시간이 필요해졌습니다. 아침, 점심, 저녁 형태로 3끼 문화가 자리 잡았습니다.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8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사회적 요인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270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2079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산업화와 근무 시간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011216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공장 노동자들에게 정해진 식사 시간이 필요해졌습니다. 3교대 근무 체계와 함께 3끼 문화가 공식화되었습니다.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7270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52079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문화적 요인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011216"/>
            <a:ext cx="229207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서구 국가들이 하루 3끼를 '표준적이고 건강한 식습관'으로 홍보했습니다. 동아시아에서도 근대화 과정에서 3끼 식사가 보편화되었습니다.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7270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52079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미디어와 광고의 영향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365546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식품 회사들이 '하루 3끼가 건강에 좋다'는 마케팅을 활용했습니다. 아침 식사의 중요성을 강조하는 광고가 증가했습니다.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생리학적 이유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인체의 대사 리듬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우리 몸은 일정한 패턴으로 에너지를 소비합니다.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혈당 조절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공복 시간이 길어지면 혈당이 급격히 떨어집니다.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소화 기능 최적화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3끼로 나누어 먹으면 소화기관이 효율적으로 작동합니다.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규칙적인 식사는 대사율을 안정적으로 유지하는 데 도움을 줍니다. 3끼를 통해 혈당을 균형 있게 유지할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현대 과학의 관점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간헐적 단식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최근 연구에 따르면 하루 2끼 또는 1끼를 먹는 '간헐적 단식'이 건강에 긍정적인 영향을 줄 수도 있습니다. 개인마다 효과가 다르며, 장기적인 연구가 필요합니다.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칼로리 섭취와 건강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하루 3끼를 먹되, 영양 균형을 고려하는 것이 중요합니다. 3끼를 먹어도 과식하거나 가공식품 위주의 식단은 건강에 해롭습니다.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식습관의 개인차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현대인들은 생활 방식에 따라 2끼 또는 4끼 이상을 선택하기도 합니다. 개인의 대사 상태와 활동량에 맞춰 유연한 식사 패턴을 유지해야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753428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결론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116" y="1842135"/>
            <a:ext cx="1626394" cy="1223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9890" y="2419112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54918" y="2054543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개인 맞춤형 식습관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54918" y="2513886"/>
            <a:ext cx="305442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라이프스타일에 따른 유연한 조절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5612" y="3083123"/>
            <a:ext cx="8938141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00" y="3119199"/>
            <a:ext cx="3252907" cy="1223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9890" y="3544491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68114" y="3331607"/>
            <a:ext cx="2077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생리학적 요인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8114" y="3790950"/>
            <a:ext cx="207740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대사 리듬과 소화 기능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8809" y="4360188"/>
            <a:ext cx="8124944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03" y="4396264"/>
            <a:ext cx="4879419" cy="1223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9890" y="4821555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81430" y="4608671"/>
            <a:ext cx="197119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사회적 요인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81430" y="5068014"/>
            <a:ext cx="197119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산업화와 문화적 영향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2125" y="5637252"/>
            <a:ext cx="7311628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5673328"/>
            <a:ext cx="6505932" cy="12239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9890" y="6098619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4627" y="5885736"/>
            <a:ext cx="2077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역사적 요인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4627" y="6345079"/>
            <a:ext cx="207740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산업 혁명과 노동 패턴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43545" y="7136249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하루 3끼는 역사적, 사회적, 생리학적 요인이 결합된 결과입니다. 중요한 것은 균형 잡힌 영양 섭취와 규칙적인 식사 패턴 유지입니다.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참고자료 및 Q&amp;A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연구 논문, 역사적 기록, 영양학 자료를 참고했습니다. 질문이 있으시면 지금 말씀해 주세요.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감사합니다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연락처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김태민 / email@example.com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추가 자료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발표 자료는 웹사이트에서 다운로드 가능합니다.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다음 연구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다양한 문화권의 식사 패턴 비교 연구를 진행할 예정입니다.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2025-03-12T06:12:47Z</dcterms:created>
  <dcterms:modified xsi:type="dcterms:W3CDTF">2025-03-12T06:12:47Z</dcterms:modified>
</cp:coreProperties>
</file>